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2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6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0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E1EE-1C8E-4387-8E9F-22A52DC41DA9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B0FB-623C-46E7-B418-016C3F33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940629"/>
            <a:ext cx="3722687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6611938"/>
            <a:ext cx="8469313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0"/>
            <a:ext cx="8469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3" name="Заголовок 1"/>
          <p:cNvSpPr>
            <a:spLocks noGrp="1"/>
          </p:cNvSpPr>
          <p:nvPr>
            <p:ph type="ctrTitle"/>
          </p:nvPr>
        </p:nvSpPr>
        <p:spPr>
          <a:xfrm>
            <a:off x="1556657" y="1882567"/>
            <a:ext cx="7677150" cy="1856108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 психологической помощи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обучающихся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период подготовки к ГИА</a:t>
            </a:r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5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90838" y="4303479"/>
            <a:ext cx="6808787" cy="11792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Вяльцева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Ирина Михайловна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старший преподаватель кафедры психологии и педагогики ГБОУ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ИРО Краснодарского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3411" y="416431"/>
            <a:ext cx="9545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Институт развития образования Краснодарского края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0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88571" y="2186142"/>
            <a:ext cx="53884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Каждый, кто сдает экзамены, независимо от их результата, постигает самую важную в жизни науку – умение не сдаваться в трудной ситуации, а провалившись – вдохнуть полной грудью и идти дальше</a:t>
            </a:r>
            <a:endParaRPr lang="ru-RU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Психологическая поддержка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417638"/>
            <a:ext cx="5463145" cy="4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Что бы я попросил у золотой рыбки?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30" y="1443211"/>
            <a:ext cx="3775504" cy="264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30" y="4116921"/>
            <a:ext cx="3868907" cy="23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493" y="1417638"/>
            <a:ext cx="3781026" cy="254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493" y="4040072"/>
            <a:ext cx="3796766" cy="247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522338" y="2164472"/>
            <a:ext cx="325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Никогда не было ссор, взаимопонимание и благополучие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29673" y="4713353"/>
            <a:ext cx="333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Побольше доверия,</a:t>
            </a:r>
          </a:p>
          <a:p>
            <a:pPr algn="ctr"/>
            <a:r>
              <a:rPr lang="ru-RU" sz="2400" dirty="0" smtClean="0"/>
              <a:t>родители любили меня и понимали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69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Режим дня в период подготовки к экзаменам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3410" y="1758619"/>
            <a:ext cx="10319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Подготовка к экзаменам – 8 часов в день</a:t>
            </a:r>
          </a:p>
          <a:p>
            <a:pPr>
              <a:buClr>
                <a:srgbClr val="00B050"/>
              </a:buClr>
            </a:pPr>
            <a:endParaRPr lang="ru-RU" sz="2800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Занятия спортом, прогулки на свежем воздухе - 8 часов в день</a:t>
            </a:r>
          </a:p>
          <a:p>
            <a:pPr>
              <a:buClr>
                <a:srgbClr val="00B050"/>
              </a:buClr>
            </a:pPr>
            <a:endParaRPr lang="ru-RU" sz="2800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Сон - не менее 8 часов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67" y="4449876"/>
            <a:ext cx="7465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Давайте ребенку время на отдых и развлечения.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Подготовка к экзаменам – это важно,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но нельзя занимать ей все свободное время.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Это не добавит ни энергии, ни целеустремленности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605" y="3058162"/>
            <a:ext cx="4202081" cy="31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4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Организация рабочего пространства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3999"/>
          <a:stretch/>
        </p:blipFill>
        <p:spPr>
          <a:xfrm>
            <a:off x="2316339" y="1336341"/>
            <a:ext cx="7559320" cy="52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40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Важно помнить!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1213" y="2014640"/>
            <a:ext cx="7897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Снижает качество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 экзаменам!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1272" y="1543874"/>
            <a:ext cx="3144158" cy="2542190"/>
            <a:chOff x="371445" y="1641858"/>
            <a:chExt cx="2736998" cy="23199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445" y="1641858"/>
              <a:ext cx="2604754" cy="1955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68132" y="3561663"/>
              <a:ext cx="2540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с</a:t>
              </a:r>
              <a:r>
                <a:rPr lang="ru-RU" sz="2000" dirty="0" smtClean="0"/>
                <a:t>лабая освещенность</a:t>
              </a:r>
              <a:endParaRPr lang="ru-RU" sz="2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752114" y="3970497"/>
            <a:ext cx="3136051" cy="2408233"/>
            <a:chOff x="6095999" y="1677992"/>
            <a:chExt cx="2809224" cy="227292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5999" y="1677992"/>
              <a:ext cx="2809224" cy="1872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56277" y="3550809"/>
              <a:ext cx="2359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телефонные звонки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0938" y="4035035"/>
            <a:ext cx="3101691" cy="2470535"/>
            <a:chOff x="3125743" y="1721282"/>
            <a:chExt cx="2761173" cy="22604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5743" y="1721282"/>
              <a:ext cx="2761173" cy="1796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647183" y="3581576"/>
              <a:ext cx="1718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музыка и шум</a:t>
              </a:r>
              <a:endParaRPr lang="ru-RU" sz="20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752114" y="1540808"/>
            <a:ext cx="3136051" cy="2429689"/>
            <a:chOff x="9012662" y="1641858"/>
            <a:chExt cx="2941784" cy="227694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12662" y="1641858"/>
              <a:ext cx="2941784" cy="1799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9984174" y="3518689"/>
              <a:ext cx="1305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телевизор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61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Питание и сон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62" y="1937657"/>
            <a:ext cx="5182821" cy="4025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202" y="1606816"/>
            <a:ext cx="4037484" cy="269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615" y="3896465"/>
            <a:ext cx="3939033" cy="259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45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5704" y="1395919"/>
            <a:ext cx="792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Главная цель –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сохранить душевное равновесие!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440" y="2731446"/>
            <a:ext cx="5699117" cy="36291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" y="3747002"/>
            <a:ext cx="4186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Сейчас ваш ребенок больше всего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нуждается в любви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и поддержке!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86800" y="3853509"/>
            <a:ext cx="3253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ГИА-9 – первый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экзаменационный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опыт!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2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43" y="444508"/>
            <a:ext cx="1677814" cy="1731553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" y="497868"/>
            <a:ext cx="1621971" cy="16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27055" y="444508"/>
            <a:ext cx="77378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Ваше собственное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спокойствие и уверенность –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самые надежные помощники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для вашего ребёнка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010" y="2823393"/>
            <a:ext cx="5149978" cy="37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377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      О психологической помощи  родителям обучающихся  в период подготовки к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роли семьи в психологической подготовке выпускников к ЕГЭ</dc:title>
  <dc:creator>K204</dc:creator>
  <cp:lastModifiedBy>USER</cp:lastModifiedBy>
  <cp:revision>13</cp:revision>
  <dcterms:created xsi:type="dcterms:W3CDTF">2019-01-30T12:59:34Z</dcterms:created>
  <dcterms:modified xsi:type="dcterms:W3CDTF">2019-01-30T10:51:45Z</dcterms:modified>
</cp:coreProperties>
</file>